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p:restoredTop sz="96341"/>
  </p:normalViewPr>
  <p:slideViewPr>
    <p:cSldViewPr snapToGrid="0" snapToObjects="1">
      <p:cViewPr>
        <p:scale>
          <a:sx n="60" d="100"/>
          <a:sy n="60" d="100"/>
        </p:scale>
        <p:origin x="2520" y="1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GPIO59/P2_2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5" y="2516648"/>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4176000" cy="13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942021" y="4339218"/>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979632" y="43308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5120408" y="280018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5120408" y="351572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9620229" y="3065317"/>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9904097" y="4523873"/>
            <a:ext cx="471600" cy="404799"/>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630477" y="4656937"/>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781833" y="4695602"/>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2115546" y="3223280"/>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904912" y="3510651"/>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901889" y="4340645"/>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870853" y="4346063"/>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968699" y="3497493"/>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970615" y="282601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9779228" y="4510828"/>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687906" y="4627935"/>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842048" y="4665596"/>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375675" y="5164751"/>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8370023" y="5081608"/>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a:cxnSpLocks/>
          </p:cNvCxnSpPr>
          <p:nvPr/>
        </p:nvCxnSpPr>
        <p:spPr>
          <a:xfrm>
            <a:off x="476911" y="2333297"/>
            <a:ext cx="538291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a:cxnSpLocks/>
          </p:cNvCxnSpPr>
          <p:nvPr/>
        </p:nvCxnSpPr>
        <p:spPr>
          <a:xfrm>
            <a:off x="6193458" y="2466324"/>
            <a:ext cx="0" cy="25742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5.9”</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961841" y="3562029"/>
            <a:ext cx="1324303" cy="369332"/>
          </a:xfrm>
          <a:prstGeom prst="rect">
            <a:avLst/>
          </a:prstGeom>
          <a:noFill/>
        </p:spPr>
        <p:txBody>
          <a:bodyPr wrap="square" rtlCol="0">
            <a:spAutoFit/>
          </a:bodyPr>
          <a:lstStyle/>
          <a:p>
            <a:pPr algn="ctr"/>
            <a:r>
              <a:rPr lang="en-US" dirty="0"/>
              <a:t>2.7"</a:t>
            </a:r>
          </a:p>
        </p:txBody>
      </p:sp>
      <p:sp>
        <p:nvSpPr>
          <p:cNvPr id="34" name="Rectangle 33">
            <a:extLst>
              <a:ext uri="{FF2B5EF4-FFF2-40B4-BE49-F238E27FC236}">
                <a16:creationId xmlns:a16="http://schemas.microsoft.com/office/drawing/2014/main" id="{03F5F1E7-4734-E14B-88E9-3695252E9917}"/>
              </a:ext>
            </a:extLst>
          </p:cNvPr>
          <p:cNvSpPr/>
          <p:nvPr/>
        </p:nvSpPr>
        <p:spPr>
          <a:xfrm>
            <a:off x="6332175" y="2493433"/>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44392</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51</cp:revision>
  <dcterms:created xsi:type="dcterms:W3CDTF">2020-10-04T00:26:22Z</dcterms:created>
  <dcterms:modified xsi:type="dcterms:W3CDTF">2020-12-15T22:42:18Z</dcterms:modified>
</cp:coreProperties>
</file>

<file path=docProps/thumbnail.jpeg>
</file>